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58" r:id="rId4"/>
    <p:sldId id="257" r:id="rId5"/>
    <p:sldId id="288" r:id="rId6"/>
    <p:sldId id="292" r:id="rId7"/>
    <p:sldId id="290" r:id="rId8"/>
    <p:sldId id="289" r:id="rId9"/>
    <p:sldId id="29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43" autoAdjust="0"/>
    <p:restoredTop sz="97561" autoAdjust="0"/>
  </p:normalViewPr>
  <p:slideViewPr>
    <p:cSldViewPr>
      <p:cViewPr varScale="1">
        <p:scale>
          <a:sx n="79" d="100"/>
          <a:sy n="79" d="100"/>
        </p:scale>
        <p:origin x="878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317FA-9BF4-4F68-AF5A-BB949640B5F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786F-DB77-4F2F-9D54-24910DAB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786F-DB77-4F2F-9D54-24910DAB8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0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FDC-49E2-42E8-A848-957428075B0A}" type="datetime1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1F79-7AC4-49F4-9A4E-00B6B3245AF7}" type="datetime1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439C-6E6A-4BBA-9641-58A3EC85FC22}" type="datetime1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EDA2-A5E9-49AB-92A4-FD30346679B2}" type="datetime1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89D-F5AD-4B7A-94B8-BA10E2B6269F}" type="datetime1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14D5-35F2-4151-BD0F-DADC0170BDB9}" type="datetime1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E072-2B83-4FA0-BACD-C6061D031DF2}" type="datetime1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18F1-F11E-4A7F-8AF9-71BCFCE7C0EF}" type="datetime1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686A-ED93-48B4-89BD-6DAE3519438D}" type="datetime1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D07-F26B-4B68-A800-88CB7745C15D}" type="datetime1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056-92D0-4B79-82FC-5E231AB1FF77}" type="datetime1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372A-9D73-4A45-AE45-42C652BE07E6}" type="datetime1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6305-F144-409A-8411-FF628E1AB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995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SDRAM 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674" y="2201217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8E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Agreen</a:t>
            </a:r>
            <a:r>
              <a:rPr lang="en-US" b="1" dirty="0" smtClean="0">
                <a:solidFill>
                  <a:srgbClr val="F8E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8E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Ahmadi</a:t>
            </a:r>
            <a:endParaRPr lang="en-US" b="1" dirty="0" smtClean="0">
              <a:solidFill>
                <a:srgbClr val="F8E1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rgbClr val="F8E1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8E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 in</a:t>
            </a:r>
            <a:r>
              <a:rPr lang="en-US" b="1" dirty="0">
                <a:solidFill>
                  <a:srgbClr val="F8E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8E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LEPS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8062" y="3953817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PART </a:t>
            </a:r>
            <a:r>
              <a:rPr lang="en-US" dirty="0" smtClean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514600"/>
            <a:ext cx="77724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SDRAM CHIP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30 at 12.28.54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2064" r="15031" b="2101"/>
          <a:stretch/>
        </p:blipFill>
        <p:spPr>
          <a:xfrm rot="16200000">
            <a:off x="2149492" y="-1576143"/>
            <a:ext cx="4732566" cy="9256452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 rot="16200000">
            <a:off x="50486" y="4647438"/>
            <a:ext cx="1237529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 rot="16200000">
            <a:off x="697552" y="4647438"/>
            <a:ext cx="1237529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1013246" y="4647438"/>
            <a:ext cx="1237529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16200000">
            <a:off x="1675990" y="4647438"/>
            <a:ext cx="1237529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2007363" y="4647438"/>
            <a:ext cx="1237529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 rot="16200000">
            <a:off x="2658147" y="4658203"/>
            <a:ext cx="1237529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 rot="16200000">
            <a:off x="2973842" y="4658203"/>
            <a:ext cx="1237529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 rot="16200000">
            <a:off x="3636587" y="4658203"/>
            <a:ext cx="1237529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 rot="16200000">
            <a:off x="4295340" y="4662195"/>
            <a:ext cx="1245511" cy="250499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 rot="16200000">
            <a:off x="4626712" y="4662195"/>
            <a:ext cx="1245511" cy="250499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 rot="16200000">
            <a:off x="4940258" y="4662195"/>
            <a:ext cx="1245511" cy="250499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 rot="16200000">
            <a:off x="5255191" y="4662195"/>
            <a:ext cx="1245511" cy="250499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 rot="16200000">
            <a:off x="5586564" y="4662195"/>
            <a:ext cx="1245511" cy="250499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 rot="16200000">
            <a:off x="5901497" y="4662195"/>
            <a:ext cx="1245511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 rot="16200000">
            <a:off x="6232870" y="4662195"/>
            <a:ext cx="1245511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 rot="16200000">
            <a:off x="6547804" y="4662195"/>
            <a:ext cx="1245511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 rot="16200000">
            <a:off x="6879176" y="4662195"/>
            <a:ext cx="1245511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 rot="16200000">
            <a:off x="7210548" y="4662195"/>
            <a:ext cx="1245511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 rot="16200000">
            <a:off x="7524094" y="4662195"/>
            <a:ext cx="1245511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 rot="16200000">
            <a:off x="7855466" y="4662195"/>
            <a:ext cx="1245511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 rot="16200000">
            <a:off x="17437" y="1256247"/>
            <a:ext cx="1303627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7" name="Rounded Rectangle 86"/>
          <p:cNvSpPr/>
          <p:nvPr/>
        </p:nvSpPr>
        <p:spPr>
          <a:xfrm rot="16200000">
            <a:off x="664504" y="1256247"/>
            <a:ext cx="1303627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 rot="16200000">
            <a:off x="995876" y="1256247"/>
            <a:ext cx="1303627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 rot="16200000">
            <a:off x="1658620" y="1256247"/>
            <a:ext cx="1303627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 rot="16200000">
            <a:off x="1989992" y="1256247"/>
            <a:ext cx="1303627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 rot="16200000">
            <a:off x="2609421" y="1247839"/>
            <a:ext cx="1303627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 rot="16200000">
            <a:off x="2940794" y="1247839"/>
            <a:ext cx="1303627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 rot="16200000">
            <a:off x="3603539" y="1247839"/>
            <a:ext cx="1303627" cy="250499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 rot="16200000">
            <a:off x="4593451" y="1252045"/>
            <a:ext cx="1312035" cy="250499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 rot="16200000">
            <a:off x="4906997" y="1252044"/>
            <a:ext cx="1312035" cy="250499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 rot="16200000">
            <a:off x="5221930" y="1252045"/>
            <a:ext cx="1312035" cy="250499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2" name="Rounded Rectangle 101"/>
          <p:cNvSpPr/>
          <p:nvPr/>
        </p:nvSpPr>
        <p:spPr>
          <a:xfrm rot="16200000">
            <a:off x="5553303" y="1252044"/>
            <a:ext cx="1312035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3" name="Rounded Rectangle 102"/>
          <p:cNvSpPr/>
          <p:nvPr/>
        </p:nvSpPr>
        <p:spPr>
          <a:xfrm rot="16200000">
            <a:off x="5868236" y="1252044"/>
            <a:ext cx="1312035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4" name="Rounded Rectangle 103"/>
          <p:cNvSpPr/>
          <p:nvPr/>
        </p:nvSpPr>
        <p:spPr>
          <a:xfrm rot="16200000">
            <a:off x="6199610" y="1252044"/>
            <a:ext cx="1312035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 rot="16200000">
            <a:off x="6514544" y="1252044"/>
            <a:ext cx="1312035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 rot="16200000">
            <a:off x="6845915" y="1252045"/>
            <a:ext cx="1312035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 rot="16200000">
            <a:off x="7177288" y="1252044"/>
            <a:ext cx="1312035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8" name="Rounded Rectangle 107"/>
          <p:cNvSpPr/>
          <p:nvPr/>
        </p:nvSpPr>
        <p:spPr>
          <a:xfrm rot="16200000">
            <a:off x="7490831" y="1252045"/>
            <a:ext cx="1312035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 rot="16200000">
            <a:off x="7822206" y="1252044"/>
            <a:ext cx="1312035" cy="250499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-284877" y="4651430"/>
            <a:ext cx="1245511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 rot="16200000">
            <a:off x="362189" y="4651430"/>
            <a:ext cx="1245511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 rot="16200000">
            <a:off x="1340627" y="4651430"/>
            <a:ext cx="1245511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16200000">
            <a:off x="2322784" y="4662195"/>
            <a:ext cx="1245511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 rot="16200000">
            <a:off x="3301223" y="4662195"/>
            <a:ext cx="1245511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 rot="16200000">
            <a:off x="3963968" y="4662195"/>
            <a:ext cx="1245511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 rot="16200000">
            <a:off x="8170402" y="4662194"/>
            <a:ext cx="1245511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 rot="16200000">
            <a:off x="-318139" y="1260452"/>
            <a:ext cx="1312035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 rot="16200000">
            <a:off x="344606" y="1260452"/>
            <a:ext cx="1312035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 rot="16200000">
            <a:off x="1323044" y="1260452"/>
            <a:ext cx="1312035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 rot="16200000">
            <a:off x="2289523" y="1252044"/>
            <a:ext cx="1312035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 rot="16200000">
            <a:off x="3267962" y="1252044"/>
            <a:ext cx="1312035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 rot="16200000">
            <a:off x="3930707" y="1252045"/>
            <a:ext cx="1312035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 rot="16200000">
            <a:off x="4262080" y="1252045"/>
            <a:ext cx="1312035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 rot="16200000">
            <a:off x="8137142" y="1252044"/>
            <a:ext cx="1312035" cy="250499"/>
          </a:xfrm>
          <a:prstGeom prst="round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5" grpId="0" animBg="1"/>
      <p:bldP spid="87" grpId="0" animBg="1"/>
      <p:bldP spid="88" grpId="0" animBg="1"/>
      <p:bldP spid="90" grpId="0" animBg="1"/>
      <p:bldP spid="91" grpId="0" animBg="1"/>
      <p:bldP spid="93" grpId="0" animBg="1"/>
      <p:bldP spid="94" grpId="0" animBg="1"/>
      <p:bldP spid="96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48" grpId="0" animBg="1"/>
      <p:bldP spid="50" grpId="0" animBg="1"/>
      <p:bldP spid="53" grpId="0" animBg="1"/>
      <p:bldP spid="56" grpId="0" animBg="1"/>
      <p:bldP spid="59" grpId="0" animBg="1"/>
      <p:bldP spid="61" grpId="0" animBg="1"/>
      <p:bldP spid="74" grpId="0" animBg="1"/>
      <p:bldP spid="84" grpId="0" animBg="1"/>
      <p:bldP spid="86" grpId="0" animBg="1"/>
      <p:bldP spid="89" grpId="0" animBg="1"/>
      <p:bldP spid="92" grpId="0" animBg="1"/>
      <p:bldP spid="95" grpId="0" animBg="1"/>
      <p:bldP spid="97" grpId="0" animBg="1"/>
      <p:bldP spid="98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30 at 2.46.17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3387" r="1379" b="3076"/>
          <a:stretch/>
        </p:blipFill>
        <p:spPr>
          <a:xfrm>
            <a:off x="0" y="76200"/>
            <a:ext cx="9123004" cy="5867400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1880000" y="665800"/>
            <a:ext cx="533400" cy="172400"/>
          </a:xfrm>
          <a:prstGeom prst="bentConnector3">
            <a:avLst>
              <a:gd name="adj1" fmla="val 99772"/>
            </a:avLst>
          </a:prstGeom>
          <a:ln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09650" y="82400"/>
            <a:ext cx="877824" cy="129540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40020" y="849630"/>
            <a:ext cx="731520" cy="53340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33825" y="3343275"/>
            <a:ext cx="762000" cy="609600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17587" y="3292246"/>
            <a:ext cx="932688" cy="685800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462647" y="2316478"/>
            <a:ext cx="1905002" cy="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6200000" flipH="1">
            <a:off x="1398601" y="944253"/>
            <a:ext cx="2411644" cy="1414848"/>
          </a:xfrm>
          <a:prstGeom prst="bentConnector3">
            <a:avLst>
              <a:gd name="adj1" fmla="val 63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99683" y="2895600"/>
            <a:ext cx="276941" cy="1038225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93348" y="4533900"/>
            <a:ext cx="996696" cy="411480"/>
          </a:xfrm>
          <a:prstGeom prst="rect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725748" y="868883"/>
            <a:ext cx="891972" cy="36576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04793" y="2247900"/>
            <a:ext cx="933882" cy="36576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86200" y="1403627"/>
            <a:ext cx="731520" cy="64008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29200" y="4130040"/>
            <a:ext cx="1389888" cy="1280160"/>
          </a:xfrm>
          <a:prstGeom prst="rect">
            <a:avLst/>
          </a:prstGeom>
          <a:noFill/>
          <a:ln w="38100" cmpd="sng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95799" y="2667000"/>
            <a:ext cx="476401" cy="1197293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10400" y="5181600"/>
            <a:ext cx="1066800" cy="68580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010400" y="2663189"/>
            <a:ext cx="1066800" cy="135064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93348" y="5082540"/>
            <a:ext cx="996696" cy="274551"/>
          </a:xfrm>
          <a:prstGeom prst="rect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93348" y="5499966"/>
            <a:ext cx="996696" cy="376959"/>
          </a:xfrm>
          <a:prstGeom prst="rect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Elbow Connector 48"/>
          <p:cNvCxnSpPr/>
          <p:nvPr/>
        </p:nvCxnSpPr>
        <p:spPr>
          <a:xfrm rot="16200000" flipH="1">
            <a:off x="443060" y="2046697"/>
            <a:ext cx="3941273" cy="1005092"/>
          </a:xfrm>
          <a:prstGeom prst="bentConnector3">
            <a:avLst>
              <a:gd name="adj1" fmla="val -751"/>
            </a:avLst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1906401" y="364122"/>
            <a:ext cx="2084358" cy="504760"/>
          </a:xfrm>
          <a:prstGeom prst="bentConnector2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V="1">
            <a:off x="4325414" y="1313451"/>
            <a:ext cx="161566" cy="15779"/>
          </a:xfrm>
          <a:prstGeom prst="bentConnector3">
            <a:avLst>
              <a:gd name="adj1" fmla="val 353"/>
            </a:avLst>
          </a:prstGeom>
          <a:ln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5400000">
            <a:off x="3244062" y="1742074"/>
            <a:ext cx="992601" cy="1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6200000" flipH="1">
            <a:off x="4034458" y="3031435"/>
            <a:ext cx="1666519" cy="454494"/>
          </a:xfrm>
          <a:prstGeom prst="bentConnector3">
            <a:avLst>
              <a:gd name="adj1" fmla="val 1418"/>
            </a:avLst>
          </a:prstGeom>
          <a:ln>
            <a:solidFill>
              <a:srgbClr val="7030A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>
            <a:off x="813936" y="3831797"/>
            <a:ext cx="4187071" cy="459215"/>
          </a:xfrm>
          <a:prstGeom prst="bentConnector3">
            <a:avLst>
              <a:gd name="adj1" fmla="val 6095"/>
            </a:avLst>
          </a:prstGeom>
          <a:ln>
            <a:solidFill>
              <a:srgbClr val="7030A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16200000" flipH="1">
            <a:off x="766786" y="3738944"/>
            <a:ext cx="365700" cy="241111"/>
          </a:xfrm>
          <a:prstGeom prst="bentConnector3">
            <a:avLst>
              <a:gd name="adj1" fmla="val 3118"/>
            </a:avLst>
          </a:prstGeom>
          <a:ln>
            <a:solidFill>
              <a:srgbClr val="7030A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16200000" flipH="1">
            <a:off x="1639422" y="558941"/>
            <a:ext cx="3832753" cy="3327802"/>
          </a:xfrm>
          <a:prstGeom prst="bentConnector3">
            <a:avLst>
              <a:gd name="adj1" fmla="val -946"/>
            </a:avLst>
          </a:prstGeom>
          <a:ln>
            <a:solidFill>
              <a:srgbClr val="7030A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/>
          <p:nvPr/>
        </p:nvCxnSpPr>
        <p:spPr>
          <a:xfrm>
            <a:off x="1887473" y="153619"/>
            <a:ext cx="4865899" cy="174939"/>
          </a:xfrm>
          <a:prstGeom prst="bentConnector3">
            <a:avLst>
              <a:gd name="adj1" fmla="val 100112"/>
            </a:avLst>
          </a:prstGeom>
          <a:ln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422084" y="82400"/>
            <a:ext cx="553756" cy="1060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00566" y="1598599"/>
            <a:ext cx="607644" cy="23542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7544722" y="87362"/>
            <a:ext cx="989677" cy="174143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676875" y="1377436"/>
            <a:ext cx="426501" cy="171429"/>
          </a:xfrm>
          <a:prstGeom prst="bentConnector3">
            <a:avLst>
              <a:gd name="adj1" fmla="val 100026"/>
            </a:avLst>
          </a:prstGeom>
          <a:ln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5400000">
            <a:off x="6872093" y="260072"/>
            <a:ext cx="731520" cy="698432"/>
          </a:xfrm>
          <a:prstGeom prst="bentConnector3">
            <a:avLst>
              <a:gd name="adj1" fmla="val 100491"/>
            </a:avLst>
          </a:prstGeom>
          <a:ln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15" grpId="0" animBg="1"/>
      <p:bldP spid="1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25" grpId="0" animBg="1"/>
      <p:bldP spid="126" grpId="0" animBg="1"/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9144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Device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deselect (DESL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8373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operation (NOP)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04573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42673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with auto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precharge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80774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18873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with auto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precharge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6764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Bank activate (ACT)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395073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Precharge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select bank (PRE)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432006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Precharge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all banks (PALL)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470106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CBR Auto-Refresh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5800" y="228601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SDRAM COMMANDS</a:t>
            </a:r>
            <a:endParaRPr lang="en-US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1054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Self-Refresh (SELF)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54864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 register set (MRS)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35930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Burst stop (BST)</a:t>
            </a:r>
          </a:p>
        </p:txBody>
      </p:sp>
    </p:spTree>
    <p:extLst>
      <p:ext uri="{BB962C8B-B14F-4D97-AF65-F5344CB8AC3E}">
        <p14:creationId xmlns:p14="http://schemas.microsoft.com/office/powerpoint/2010/main" val="17314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5-08-03 at 10.03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r="4650"/>
          <a:stretch/>
        </p:blipFill>
        <p:spPr>
          <a:xfrm>
            <a:off x="0" y="-3146778"/>
            <a:ext cx="9144000" cy="103992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4735" y="5762694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93659" y="5780112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04408" y="4088368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5899" y="4070950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73199" y="4092538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6583" y="4075120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93713" y="2687102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7874" y="2673223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91529" y="2661787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95266" y="2661344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92216" y="1141883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53150" y="1125539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55448" y="-1319265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98837" y="-1307017"/>
            <a:ext cx="864000" cy="864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1200" y="-2411380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28770" y="-1307017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39945" y="76831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2" r="9641" b="21700"/>
          <a:stretch/>
        </p:blipFill>
        <p:spPr>
          <a:xfrm>
            <a:off x="0" y="0"/>
            <a:ext cx="9144000" cy="61705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3618" y="4779763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99566" y="4797181"/>
            <a:ext cx="864000" cy="864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16749" r="9641"/>
          <a:stretch/>
        </p:blipFill>
        <p:spPr>
          <a:xfrm>
            <a:off x="0" y="2669868"/>
            <a:ext cx="9144000" cy="418813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609600"/>
            <a:ext cx="77724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SDRAM STATE DIAGRAM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2145" y="4504878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5534" y="4530636"/>
            <a:ext cx="864000" cy="864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04921" y="3426273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42491" y="4530636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53666" y="5927994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15631" y="5394636"/>
            <a:ext cx="1903" cy="1468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2" r="9641" b="21700"/>
          <a:stretch/>
        </p:blipFill>
        <p:spPr>
          <a:xfrm>
            <a:off x="0" y="0"/>
            <a:ext cx="9144000" cy="61705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6305-F144-409A-8411-FF628E1AB8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3618" y="4779763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86054" y="4797181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10315" y="3091927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01806" y="3074509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65594" y="3096097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466" y="3078679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6108" y="1690661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0269" y="1676782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97436" y="1665346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14685" y="1651393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84611" y="131932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569" y="129098"/>
            <a:ext cx="864000" cy="86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82</Words>
  <Application>Microsoft Office PowerPoint</Application>
  <PresentationFormat>On-screen Show (4:3)</PresentationFormat>
  <Paragraphs>31</Paragraphs>
  <Slides>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SDRAM 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NAME</dc:title>
  <dc:creator>Arash</dc:creator>
  <cp:lastModifiedBy>narges ahmadipanah</cp:lastModifiedBy>
  <cp:revision>212</cp:revision>
  <dcterms:created xsi:type="dcterms:W3CDTF">2011-01-20T07:30:47Z</dcterms:created>
  <dcterms:modified xsi:type="dcterms:W3CDTF">2015-08-13T04:16:41Z</dcterms:modified>
</cp:coreProperties>
</file>